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8" r:id="rId6"/>
    <p:sldId id="259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38"/>
    <p:restoredTop sz="96327"/>
  </p:normalViewPr>
  <p:slideViewPr>
    <p:cSldViewPr snapToGrid="0">
      <p:cViewPr varScale="1">
        <p:scale>
          <a:sx n="110" d="100"/>
          <a:sy n="110" d="100"/>
        </p:scale>
        <p:origin x="11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73D9D-8000-02CC-C0AD-5789AE1430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1200" y="1122363"/>
            <a:ext cx="604058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0CEFA-0B1B-68AC-6782-28288D831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91200" y="3602038"/>
            <a:ext cx="604058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4C959-A064-AD07-FF1E-B683E8A6AA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5735637"/>
            <a:ext cx="2743200" cy="365125"/>
          </a:xfrm>
        </p:spPr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768C5-A3D2-7C60-164E-353611BF9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5735637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F183A-93CE-7877-64D9-AC8DBD59C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735637"/>
            <a:ext cx="2743200" cy="365125"/>
          </a:xfrm>
        </p:spPr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504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3F3E1-6537-4D25-278D-E013A725C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099B1D-EE2F-7EF4-A32E-A7D562CC0E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6DA3D-3526-C650-281E-16ADF0A42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803841-7478-EEAA-512F-3C9238430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16C71E-BD7C-441F-2D25-68CC15903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F1B0B1-C32D-DFA2-782A-2E12B8CDE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95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5337-0FB2-F82E-1180-D196F6CE1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DE74A-E1ED-645C-6C96-7730E3092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A3C6B-CABD-9AE0-FE4F-4BC445EA8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DFEC6-DAE9-DB5C-EBDA-598C9155D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743E7-DC29-E669-5918-3CB8C1455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90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916CBC-1356-E800-502C-BAB8913153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717964"/>
            <a:ext cx="2628900" cy="4100944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13C7E6-D352-8C4B-E44C-46880E7985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108363"/>
            <a:ext cx="7734300" cy="471054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452D7-91FB-4549-012E-7971B5FAB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A401A-B3FC-178C-F139-EEBA8D203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2D865-E725-B540-D4B8-C132F28A2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551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3C48-BD41-E816-5B91-1D1188C1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BDA27-BAB0-2271-A6AE-EC8173F6A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8CF9F-9D54-08B8-7C66-252CB4472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7FCC4-AACC-9CCB-AC00-E38F1D846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F951F-1001-4CD7-8991-1CE2EAF24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344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1F430-9BBF-37F6-EBF5-B5DC43B3E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9034"/>
            <a:ext cx="73152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81F2E-8746-BD31-78A5-86A7D01C34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348759"/>
            <a:ext cx="7315200" cy="219305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AF653-D2C4-FD97-E2F8-4682AA9E15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5746750"/>
            <a:ext cx="2743200" cy="365125"/>
          </a:xfrm>
        </p:spPr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A02C0-A510-E7AD-F9A8-E6899D863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57467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AF8CD-4DAE-D681-3DB2-9CE76763C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746750"/>
            <a:ext cx="2743200" cy="365125"/>
          </a:xfrm>
        </p:spPr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160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Al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1F430-9BBF-37F6-EBF5-B5DC43B3E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9034"/>
            <a:ext cx="73152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81F2E-8746-BD31-78A5-86A7D01C34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348759"/>
            <a:ext cx="7315200" cy="219305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AF653-D2C4-FD97-E2F8-4682AA9E15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5746750"/>
            <a:ext cx="2743200" cy="365125"/>
          </a:xfrm>
        </p:spPr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A02C0-A510-E7AD-F9A8-E6899D863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57467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AF8CD-4DAE-D681-3DB2-9CE76763C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746750"/>
            <a:ext cx="2743200" cy="365125"/>
          </a:xfrm>
        </p:spPr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445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D95E9-301D-17ED-8170-7C649F460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707E1-16C5-4801-93C7-D1C9D61616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39636"/>
            <a:ext cx="5181600" cy="40842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504E50-9C49-4EF5-1FEF-BC8C43DB24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39636"/>
            <a:ext cx="5181600" cy="40842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90EF2-B88A-ED26-FBE2-AF461214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2AC93-052C-DF1E-5EA1-35A2B1ED5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85C12B-F01F-11EF-D85E-DAA12E164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551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B5BB3-AE12-195F-F8E1-DC8121F99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25237"/>
            <a:ext cx="10515600" cy="8187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B04F6-EE6F-7EA0-0842-67F8161FB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9547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0A9772-6C4F-9258-E702-7D796E79B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98617"/>
            <a:ext cx="5157787" cy="31698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A6D869-FA3D-3E1A-9FAD-D153F62508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95475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62F23B-6B7D-4034-2964-50F9CDCBBB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98617"/>
            <a:ext cx="5183188" cy="3169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8E0479-B7A9-9DA8-063E-F6802FB00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CB5250-5EF6-5736-7C05-545C38716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7EFA15-0CDF-CE39-F623-A6772A45A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468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4C39C-9C02-B6CF-0FF9-7CDAD7828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2D72E3-F184-8988-B059-2D84172BE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A22AFE-6DC2-AB35-0553-53A30BB18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294FC2-6D99-D233-26EC-3A0E110BD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84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0BA9EA-5D88-24B7-7E94-80092B92B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0235A5-63A0-A8D8-7CB1-776FCC3BB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EF971-CD95-FD5E-7C35-6B87F894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44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FFE13-5A5C-E211-8182-C11B73EAE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665E35-BAA2-4EA5-AF5C-C96FC85E0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57A7F-23EF-709E-8633-9F5894C46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AADF0-6EF1-96B8-A965-CE50C2A77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40A5DA4-37B5-639F-1441-CB5A68F1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3B05DFE-DB9B-4739-D358-CE53FBCA93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2155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174B0A-D64B-21FA-CED2-4ABFED587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2945"/>
            <a:ext cx="10515600" cy="886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39D9E-947A-1E8B-3F2C-2FD819A2B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39637"/>
            <a:ext cx="10515600" cy="3865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6E9BF-10CD-5DD9-97D4-E7B2732477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02384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99BE2F-0271-9D4F-9570-DA9F950B8AD3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22AEE-F953-A1E8-9051-92A3DF7E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02384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4F252-3E59-C2E3-C8FF-5876E9BBDA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02384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F5A03-C592-EF4E-8AD8-95727BFF2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872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408C7-485E-A716-B8F6-4FAAC4E2D2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B0AB03-F0B9-F79F-EB48-E4DAECD4F9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53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74870-1956-C9FB-6DCC-6F3EACA7A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F62D08-DE13-3D07-5441-DF5C5D30BE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934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016B3-5899-4436-1374-9428A08FF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74E158-5216-3B5A-9CFC-4B982DF05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213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9E223-6818-FBE6-9946-430B6D0ED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CD508-0A2B-DCBA-155C-00075FD66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61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3ae7234-4236-458e-8f83-7fa411cc1596" xsi:nil="true"/>
    <lcf76f155ced4ddcb4097134ff3c332f xmlns="186ac309-00a3-45b0-8335-d4f8ef684c86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85868BE0BE404D96B3355A32DCBFA7" ma:contentTypeVersion="12" ma:contentTypeDescription="Create a new document." ma:contentTypeScope="" ma:versionID="c7c6ad0a15a8dbe64943973645e80af2">
  <xsd:schema xmlns:xsd="http://www.w3.org/2001/XMLSchema" xmlns:xs="http://www.w3.org/2001/XMLSchema" xmlns:p="http://schemas.microsoft.com/office/2006/metadata/properties" xmlns:ns2="186ac309-00a3-45b0-8335-d4f8ef684c86" xmlns:ns3="a3ae7234-4236-458e-8f83-7fa411cc1596" targetNamespace="http://schemas.microsoft.com/office/2006/metadata/properties" ma:root="true" ma:fieldsID="45d4120361ea4f1be232a1ea8087b314" ns2:_="" ns3:_="">
    <xsd:import namespace="186ac309-00a3-45b0-8335-d4f8ef684c86"/>
    <xsd:import namespace="a3ae7234-4236-458e-8f83-7fa411cc1596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6ac309-00a3-45b0-8335-d4f8ef684c86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ed757968-b5e0-43bf-af52-13bc706514c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ae7234-4236-458e-8f83-7fa411cc1596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7e8a2b9-485b-41ab-8d5c-7bad16fb3ec6}" ma:internalName="TaxCatchAll" ma:showField="CatchAllData" ma:web="a3ae7234-4236-458e-8f83-7fa411cc159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E333159-EA2D-4123-97B8-9DA1F3EFA36D}">
  <ds:schemaRefs>
    <ds:schemaRef ds:uri="http://schemas.microsoft.com/office/2006/metadata/properties"/>
    <ds:schemaRef ds:uri="http://schemas.microsoft.com/office/infopath/2007/PartnerControls"/>
    <ds:schemaRef ds:uri="a3ae7234-4236-458e-8f83-7fa411cc1596"/>
    <ds:schemaRef ds:uri="186ac309-00a3-45b0-8335-d4f8ef684c86"/>
  </ds:schemaRefs>
</ds:datastoreItem>
</file>

<file path=customXml/itemProps2.xml><?xml version="1.0" encoding="utf-8"?>
<ds:datastoreItem xmlns:ds="http://schemas.openxmlformats.org/officeDocument/2006/customXml" ds:itemID="{20448787-1DB2-472A-B710-359FC840A5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86ac309-00a3-45b0-8335-d4f8ef684c86"/>
    <ds:schemaRef ds:uri="a3ae7234-4236-458e-8f83-7fa411cc159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C35895E-A43B-4F18-BE91-DE6442158C7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Joey Recktenwald</dc:creator>
  <cp:lastModifiedBy>Susan Bethel</cp:lastModifiedBy>
  <cp:revision>3</cp:revision>
  <dcterms:created xsi:type="dcterms:W3CDTF">2023-11-09T16:14:11Z</dcterms:created>
  <dcterms:modified xsi:type="dcterms:W3CDTF">2023-12-05T21:00:06Z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0x0101005585868BE0BE404D96B3355A32DCBFA7</vt:lpwstr>
  </property>
</Properties>
</file>

<file path=docProps/thumbnail.jpeg>
</file>